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848687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ночью 2-4, днем 20-22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восточный 5-10 м/с. Температура воздуха 6-8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11" y="3293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1547" y="228646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736796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21965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4367</cp:revision>
  <cp:lastPrinted>2021-07-01T03:56:27Z</cp:lastPrinted>
  <dcterms:created xsi:type="dcterms:W3CDTF">2018-03-27T06:03:00Z</dcterms:created>
  <dcterms:modified xsi:type="dcterms:W3CDTF">2026-05-24T06:00:23Z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